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DCE371-9FEF-B625-BD5D-397DEA731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222ED5C-69C8-BB46-0BDA-749E076C9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D3D2A2A-FD71-C35D-54F0-1B35B5C63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B3AE-9243-40AA-9C78-A53F7EE7E964}" type="datetimeFigureOut">
              <a:rPr lang="el-GR" smtClean="0"/>
              <a:t>13/6/2025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21CEC15-1D67-1E9A-2E7F-8B8E9CC4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ECF4116-F2BF-9646-A29D-D24AB1E8D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A5A0-C05F-444D-A759-9C5DDB525C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504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0DAA5D-307A-7F55-AFB6-317036764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4A9FB63-A2C5-952B-752A-A617DA796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3DBA65B-F9C2-9490-8EDC-049634128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B3AE-9243-40AA-9C78-A53F7EE7E964}" type="datetimeFigureOut">
              <a:rPr lang="el-GR" smtClean="0"/>
              <a:t>13/6/2025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7F7BA54-5FD8-BD39-9C58-29D5C887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3EA9485-E215-E8CA-B68C-DB132AAC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A5A0-C05F-444D-A759-9C5DDB525C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826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81B15C1-3535-CD74-CE50-738790AB31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9E153D2-E552-C30F-A645-C3E73E7F2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71EF5EF-93DA-4B8F-B718-AF7869596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B3AE-9243-40AA-9C78-A53F7EE7E964}" type="datetimeFigureOut">
              <a:rPr lang="el-GR" smtClean="0"/>
              <a:t>13/6/2025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5A48D9B-BD10-8554-7846-E2CCD790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91EB280-A480-DE8F-8C9F-5D797454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A5A0-C05F-444D-A759-9C5DDB525C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874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3A5004-1241-F850-B27F-547BB4DB3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087031-5FA0-422F-C0DC-700C008D6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5AEDF6B-B0AF-E48A-B673-DED1A57D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B3AE-9243-40AA-9C78-A53F7EE7E964}" type="datetimeFigureOut">
              <a:rPr lang="el-GR" smtClean="0"/>
              <a:t>13/6/2025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61E0416-96C8-3540-6DD5-6DD43C5B4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A35D025-40C7-A8A1-F1CB-B658D0123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A5A0-C05F-444D-A759-9C5DDB525C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187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7437C2-5F4D-B0AD-608E-910F05BEF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4A4F527-86C6-F54B-8A80-8E7F40CF7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E1E798-DC16-8415-B2E0-C0AFD4414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B3AE-9243-40AA-9C78-A53F7EE7E964}" type="datetimeFigureOut">
              <a:rPr lang="el-GR" smtClean="0"/>
              <a:t>13/6/2025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EC1C3CC-389C-EDDF-5B13-2E76EC3D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E3A61D4-C6FE-EFB5-37C6-ED7F49D7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A5A0-C05F-444D-A759-9C5DDB525C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535706-1A52-5AC8-B1B6-D5C1CDF22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5E65896-4F95-4A9F-2824-DA1351E60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FEFC759-4D6B-9A6E-1B70-BD67733DA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5406E6F-CED7-1DAF-9DBB-8A64FB5E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B3AE-9243-40AA-9C78-A53F7EE7E964}" type="datetimeFigureOut">
              <a:rPr lang="el-GR" smtClean="0"/>
              <a:t>13/6/2025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FD8DD9F-7000-B529-B997-211875B7E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9FB816B-EC4B-840A-859A-BA2ECC61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A5A0-C05F-444D-A759-9C5DDB525C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130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961EB9-62B3-7468-13E2-DCF038DB1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ACA5618-4664-93A0-294C-788E06652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8069D23-003B-A4B3-3BCA-1FC2EBC25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695ABEB-07E5-D62B-EF41-604193384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29DD6DE-34DD-713F-68A2-B8D2DF702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4AD062C-6EE8-576E-1A63-3E02551A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B3AE-9243-40AA-9C78-A53F7EE7E964}" type="datetimeFigureOut">
              <a:rPr lang="el-GR" smtClean="0"/>
              <a:t>13/6/2025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9403379-71B0-C758-5A07-EF795159D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881739C-7E40-E4E1-C648-A6E87904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A5A0-C05F-444D-A759-9C5DDB525C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495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A535AA-08BD-0DCC-9099-A308CE757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52854B1-7DD5-6CE4-2FD6-BA4921974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B3AE-9243-40AA-9C78-A53F7EE7E964}" type="datetimeFigureOut">
              <a:rPr lang="el-GR" smtClean="0"/>
              <a:t>13/6/2025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615A251-62B5-D331-261C-ABC9627EA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03FFF51-791F-6490-119E-27A21F51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A5A0-C05F-444D-A759-9C5DDB525C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8088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36807A0-6A63-83FA-716C-3A1807D63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B3AE-9243-40AA-9C78-A53F7EE7E964}" type="datetimeFigureOut">
              <a:rPr lang="el-GR" smtClean="0"/>
              <a:t>13/6/2025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B848BC7-9336-5BC2-71BB-3BB646746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2C9FE58-6AF5-A86C-FA15-03CF4E25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A5A0-C05F-444D-A759-9C5DDB525C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047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5DEEB6-931D-236E-0981-4F7BB6076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52C3D2A-A183-6AFE-B8B5-0EE882545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D2FB948-82E2-D5F5-7004-16F0BA425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423D4F9-EEB6-C3FF-DCE4-6C039EA06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B3AE-9243-40AA-9C78-A53F7EE7E964}" type="datetimeFigureOut">
              <a:rPr lang="el-GR" smtClean="0"/>
              <a:t>13/6/2025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9537FBF-4F22-1E68-AB14-FE5B4BF4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CBA5A38-192A-EA36-7287-12B4EDD66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A5A0-C05F-444D-A759-9C5DDB525C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487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A33F94-BE7D-0EA4-C464-CC1DD18DF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23ED02C-D60F-EE9D-7163-215A3559DB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36F93F9-C1C3-48DE-0DC9-366E4B043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C659DFC-FDDE-E81C-031E-4AC207E87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B3AE-9243-40AA-9C78-A53F7EE7E964}" type="datetimeFigureOut">
              <a:rPr lang="el-GR" smtClean="0"/>
              <a:t>13/6/2025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AD74EDC-E3E1-62A5-8FAC-F7B6026C4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1A6A77E-0083-1EE6-2A93-37BC7261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6A5A0-C05F-444D-A759-9C5DDB525C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166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ED1ABF0-02D7-42D6-6494-2077695FE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1613A03-15B7-7762-510E-89AE3B208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266EA46-41AD-2696-F38D-5AA6340DFD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15B3AE-9243-40AA-9C78-A53F7EE7E964}" type="datetimeFigureOut">
              <a:rPr lang="el-GR" smtClean="0"/>
              <a:t>13/6/2025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CE8BAAB-1D22-7AF6-6DD2-34E201673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183AC7E-0BF9-F387-A72E-502FCAB2A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B6A5A0-C05F-444D-A759-9C5DDB525C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327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149EC96-6565-0E97-4E5B-5605CBB0A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09" y="1"/>
            <a:ext cx="11274357" cy="6384000"/>
          </a:xfrm>
          <a:prstGeom prst="rect">
            <a:avLst/>
          </a:prstGeom>
        </p:spPr>
      </p:pic>
      <p:pic>
        <p:nvPicPr>
          <p:cNvPr id="6" name="Εικόνα 26" descr="Εικόνα που περιέχει κείμενο, στιγμιότυπο οθόνης, γραμματοσειρά, Μπελ ηλεκτρίκ&#10;&#10;Περιγραφή που δημιουργήθηκε αυτόματα">
            <a:extLst>
              <a:ext uri="{FF2B5EF4-FFF2-40B4-BE49-F238E27FC236}">
                <a16:creationId xmlns:a16="http://schemas.microsoft.com/office/drawing/2014/main" id="{ABE2F2F0-B308-7FDE-A731-E3E22BAFD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257" y="6323951"/>
            <a:ext cx="2943515" cy="487429"/>
          </a:xfrm>
          <a:prstGeom prst="rect">
            <a:avLst/>
          </a:prstGeom>
        </p:spPr>
      </p:pic>
      <p:pic>
        <p:nvPicPr>
          <p:cNvPr id="7" name="Picture 5" descr="A close-up of a sign&#10;&#10;Description automatically generated">
            <a:extLst>
              <a:ext uri="{FF2B5EF4-FFF2-40B4-BE49-F238E27FC236}">
                <a16:creationId xmlns:a16="http://schemas.microsoft.com/office/drawing/2014/main" id="{D802DE1F-EB33-FCB5-FCB8-18F449FBD7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00" y="6408293"/>
            <a:ext cx="1664750" cy="39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6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F729C17F-7BF5-F74A-36DF-A00720AF1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74" y="-22755"/>
            <a:ext cx="10048673" cy="6199820"/>
          </a:xfrm>
          <a:prstGeom prst="rect">
            <a:avLst/>
          </a:prstGeom>
        </p:spPr>
      </p:pic>
      <p:pic>
        <p:nvPicPr>
          <p:cNvPr id="6" name="Εικόνα 26" descr="Εικόνα που περιέχει κείμενο, στιγμιότυπο οθόνης, γραμματοσειρά, Μπελ ηλεκτρίκ&#10;&#10;Περιγραφή που δημιουργήθηκε αυτόματα">
            <a:extLst>
              <a:ext uri="{FF2B5EF4-FFF2-40B4-BE49-F238E27FC236}">
                <a16:creationId xmlns:a16="http://schemas.microsoft.com/office/drawing/2014/main" id="{7FCB5D93-0E81-F2A6-104C-F6B3A63A38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257" y="6323951"/>
            <a:ext cx="2943515" cy="487429"/>
          </a:xfrm>
          <a:prstGeom prst="rect">
            <a:avLst/>
          </a:prstGeom>
        </p:spPr>
      </p:pic>
      <p:pic>
        <p:nvPicPr>
          <p:cNvPr id="7" name="Picture 5" descr="A close-up of a sign&#10;&#10;Description automatically generated">
            <a:extLst>
              <a:ext uri="{FF2B5EF4-FFF2-40B4-BE49-F238E27FC236}">
                <a16:creationId xmlns:a16="http://schemas.microsoft.com/office/drawing/2014/main" id="{4244F393-C618-05A5-7E41-DFEF8C443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00" y="6408293"/>
            <a:ext cx="1664750" cy="39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23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6253062-61E0-1CED-2746-AF0D00F41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52999" cy="6720122"/>
          </a:xfrm>
          <a:prstGeom prst="rect">
            <a:avLst/>
          </a:prstGeom>
        </p:spPr>
      </p:pic>
      <p:pic>
        <p:nvPicPr>
          <p:cNvPr id="4" name="Εικόνα 26" descr="Εικόνα που περιέχει κείμενο, στιγμιότυπο οθόνης, γραμματοσειρά, Μπελ ηλεκτρίκ&#10;&#10;Περιγραφή που δημιουργήθηκε αυτόματα">
            <a:extLst>
              <a:ext uri="{FF2B5EF4-FFF2-40B4-BE49-F238E27FC236}">
                <a16:creationId xmlns:a16="http://schemas.microsoft.com/office/drawing/2014/main" id="{1E750488-BAA3-18F7-76C5-6F32C5ADE8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257" y="6323951"/>
            <a:ext cx="2943515" cy="487429"/>
          </a:xfrm>
          <a:prstGeom prst="rect">
            <a:avLst/>
          </a:prstGeom>
        </p:spPr>
      </p:pic>
      <p:pic>
        <p:nvPicPr>
          <p:cNvPr id="5" name="Picture 5" descr="A close-up of a sign&#10;&#10;Description automatically generated">
            <a:extLst>
              <a:ext uri="{FF2B5EF4-FFF2-40B4-BE49-F238E27FC236}">
                <a16:creationId xmlns:a16="http://schemas.microsoft.com/office/drawing/2014/main" id="{7F1F71D7-EE92-F4A2-B1DE-82CC96C51A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00" y="6408293"/>
            <a:ext cx="1664750" cy="39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81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F2C3DD0-DDAE-EAA5-8532-3E4CBB351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74" y="46620"/>
            <a:ext cx="11799652" cy="6167336"/>
          </a:xfrm>
          <a:prstGeom prst="rect">
            <a:avLst/>
          </a:prstGeom>
        </p:spPr>
      </p:pic>
      <p:pic>
        <p:nvPicPr>
          <p:cNvPr id="4" name="Εικόνα 26" descr="Εικόνα που περιέχει κείμενο, στιγμιότυπο οθόνης, γραμματοσειρά, Μπελ ηλεκτρίκ&#10;&#10;Περιγραφή που δημιουργήθηκε αυτόματα">
            <a:extLst>
              <a:ext uri="{FF2B5EF4-FFF2-40B4-BE49-F238E27FC236}">
                <a16:creationId xmlns:a16="http://schemas.microsoft.com/office/drawing/2014/main" id="{0C96014B-033C-D12F-F88F-03A79C106A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257" y="6323951"/>
            <a:ext cx="2943515" cy="487429"/>
          </a:xfrm>
          <a:prstGeom prst="rect">
            <a:avLst/>
          </a:prstGeom>
        </p:spPr>
      </p:pic>
      <p:pic>
        <p:nvPicPr>
          <p:cNvPr id="5" name="Picture 5" descr="A close-up of a sign&#10;&#10;Description automatically generated">
            <a:extLst>
              <a:ext uri="{FF2B5EF4-FFF2-40B4-BE49-F238E27FC236}">
                <a16:creationId xmlns:a16="http://schemas.microsoft.com/office/drawing/2014/main" id="{4CE62312-2BC1-76FB-478A-E54962E0A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00" y="6408293"/>
            <a:ext cx="1664750" cy="39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7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D545B1F-21AF-5A0A-966C-2BD448C67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53" y="0"/>
            <a:ext cx="11727493" cy="6235430"/>
          </a:xfrm>
          <a:prstGeom prst="rect">
            <a:avLst/>
          </a:prstGeom>
        </p:spPr>
      </p:pic>
      <p:pic>
        <p:nvPicPr>
          <p:cNvPr id="4" name="Εικόνα 26" descr="Εικόνα που περιέχει κείμενο, στιγμιότυπο οθόνης, γραμματοσειρά, Μπελ ηλεκτρίκ&#10;&#10;Περιγραφή που δημιουργήθηκε αυτόματα">
            <a:extLst>
              <a:ext uri="{FF2B5EF4-FFF2-40B4-BE49-F238E27FC236}">
                <a16:creationId xmlns:a16="http://schemas.microsoft.com/office/drawing/2014/main" id="{2A2923CA-99D6-D6BD-CCE0-4CF808A62A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257" y="6323951"/>
            <a:ext cx="2943515" cy="487429"/>
          </a:xfrm>
          <a:prstGeom prst="rect">
            <a:avLst/>
          </a:prstGeom>
        </p:spPr>
      </p:pic>
      <p:pic>
        <p:nvPicPr>
          <p:cNvPr id="5" name="Picture 5" descr="A close-up of a sign&#10;&#10;Description automatically generated">
            <a:extLst>
              <a:ext uri="{FF2B5EF4-FFF2-40B4-BE49-F238E27FC236}">
                <a16:creationId xmlns:a16="http://schemas.microsoft.com/office/drawing/2014/main" id="{5DDAECC5-7854-F21B-37CF-56B924D0F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00" y="6408293"/>
            <a:ext cx="1664750" cy="39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35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FFF66D7-69AA-401D-B5D8-595B70475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4" y="0"/>
            <a:ext cx="11947231" cy="6215974"/>
          </a:xfrm>
          <a:prstGeom prst="rect">
            <a:avLst/>
          </a:prstGeom>
        </p:spPr>
      </p:pic>
      <p:pic>
        <p:nvPicPr>
          <p:cNvPr id="4" name="Εικόνα 26" descr="Εικόνα που περιέχει κείμενο, στιγμιότυπο οθόνης, γραμματοσειρά, Μπελ ηλεκτρίκ&#10;&#10;Περιγραφή που δημιουργήθηκε αυτόματα">
            <a:extLst>
              <a:ext uri="{FF2B5EF4-FFF2-40B4-BE49-F238E27FC236}">
                <a16:creationId xmlns:a16="http://schemas.microsoft.com/office/drawing/2014/main" id="{68AB2AB0-ED12-C116-8F3B-6BB611D471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257" y="6323951"/>
            <a:ext cx="2943515" cy="487429"/>
          </a:xfrm>
          <a:prstGeom prst="rect">
            <a:avLst/>
          </a:prstGeom>
        </p:spPr>
      </p:pic>
      <p:pic>
        <p:nvPicPr>
          <p:cNvPr id="5" name="Picture 5" descr="A close-up of a sign&#10;&#10;Description automatically generated">
            <a:extLst>
              <a:ext uri="{FF2B5EF4-FFF2-40B4-BE49-F238E27FC236}">
                <a16:creationId xmlns:a16="http://schemas.microsoft.com/office/drawing/2014/main" id="{481D46B0-869B-296C-5A9B-D85AA9213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00" y="6408293"/>
            <a:ext cx="1664750" cy="39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0711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Ευρεία οθόνη</PresentationFormat>
  <Paragraphs>0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Χριστίνα Τσέλιου</dc:creator>
  <cp:lastModifiedBy>Αιμιλία Ζωγράφου</cp:lastModifiedBy>
  <cp:revision>3</cp:revision>
  <dcterms:created xsi:type="dcterms:W3CDTF">2025-06-13T10:01:24Z</dcterms:created>
  <dcterms:modified xsi:type="dcterms:W3CDTF">2025-06-13T12:47:55Z</dcterms:modified>
</cp:coreProperties>
</file>